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8" r:id="rId2"/>
    <p:sldId id="256" r:id="rId3"/>
    <p:sldId id="259" r:id="rId4"/>
    <p:sldId id="268" r:id="rId5"/>
    <p:sldId id="262" r:id="rId6"/>
    <p:sldId id="266" r:id="rId7"/>
    <p:sldId id="263" r:id="rId8"/>
    <p:sldId id="260" r:id="rId9"/>
    <p:sldId id="269" r:id="rId10"/>
    <p:sldId id="270" r:id="rId11"/>
    <p:sldId id="277" r:id="rId12"/>
    <p:sldId id="271" r:id="rId13"/>
    <p:sldId id="272" r:id="rId14"/>
    <p:sldId id="273" r:id="rId15"/>
    <p:sldId id="274" r:id="rId16"/>
    <p:sldId id="275" r:id="rId17"/>
    <p:sldId id="278" r:id="rId18"/>
    <p:sldId id="279" r:id="rId19"/>
    <p:sldId id="280" r:id="rId20"/>
    <p:sldId id="276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6"/>
    <p:restoredTop sz="94663"/>
  </p:normalViewPr>
  <p:slideViewPr>
    <p:cSldViewPr snapToGrid="0" snapToObjects="1">
      <p:cViewPr>
        <p:scale>
          <a:sx n="90" d="100"/>
          <a:sy n="90" d="100"/>
        </p:scale>
        <p:origin x="288" y="-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A0BE-236D-CB4A-B9CE-907BB287436E}" type="datetimeFigureOut">
              <a:rPr lang="cs-CZ" smtClean="0"/>
              <a:t>18.04.2019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AB4D6-3127-0B4C-B241-0F5A0F45AC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7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9C03E-FE5E-F544-8536-E4021C7F1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Impact" panose="020B080603090205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A930BF-C552-9D41-BEE1-2E0E935C3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C3664-AEBF-9445-A0BB-8B22401A2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6BE2-9806-2D4F-A05C-FB3D1457E7D0}" type="datetimeFigureOut">
              <a:rPr lang="cs-CZ" smtClean="0"/>
              <a:t>18.04.2019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1419F-A281-784F-AE5A-32BBBE59A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F2228-3B15-E640-A38E-86DF233E0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0629-6451-AA40-9DCF-B91E2ADB054B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A99C74-E8DD-C043-9DBF-369ADF2B67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9000" y="-3032"/>
            <a:ext cx="3683000" cy="1079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924877-1303-5343-8376-5EAAB1941E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3364" y="331266"/>
            <a:ext cx="2101272" cy="41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9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C14D2-00CB-C843-93B0-A8AFB1947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Impact" panose="020B080603090205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8BAEEC-3ED2-1540-BC73-7A8E57215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4505F-381F-2443-8FE6-9985754A2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6BE2-9806-2D4F-A05C-FB3D1457E7D0}" type="datetimeFigureOut">
              <a:rPr lang="cs-CZ" smtClean="0"/>
              <a:t>18.04.2019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4D42F-3984-1641-8C18-443CF6A26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DF5AC-64DD-F24A-9E6B-00A84ECEB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0629-6451-AA40-9DCF-B91E2ADB0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6599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E3AD86-38DE-D041-8EDF-175A358F3E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979713"/>
            <a:ext cx="2628900" cy="5197249"/>
          </a:xfrm>
        </p:spPr>
        <p:txBody>
          <a:bodyPr vert="eaVert"/>
          <a:lstStyle>
            <a:lvl1pPr>
              <a:defRPr>
                <a:latin typeface="Impact" panose="020B080603090205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D92433-EF5B-DA47-AF97-E279844F5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79713"/>
            <a:ext cx="7734300" cy="5197249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48DDC-45CB-7044-AC0A-C32650761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6BE2-9806-2D4F-A05C-FB3D1457E7D0}" type="datetimeFigureOut">
              <a:rPr lang="cs-CZ" smtClean="0"/>
              <a:t>18.04.2019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74E74-DB2E-BC48-879F-117662BC5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A4D86-90B3-E24C-9186-57703035C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0629-6451-AA40-9DCF-B91E2ADB0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176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3B59D-05BD-E346-82EB-1D6E5FDEB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Impact" panose="020B080603090205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87641-6582-224C-8ED2-A2FB789FE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A217C-006E-BF4F-81BE-6B9808AC3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6BE2-9806-2D4F-A05C-FB3D1457E7D0}" type="datetimeFigureOut">
              <a:rPr lang="cs-CZ" smtClean="0"/>
              <a:t>18.04.2019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1084F-40B9-8849-84D8-B558E1AFB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143CD-EF64-F649-80CE-A6F51668A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0629-6451-AA40-9DCF-B91E2ADB0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419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4E733-FF67-E945-A8DC-8127EF7B3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10344"/>
            <a:ext cx="10515600" cy="3056707"/>
          </a:xfrm>
        </p:spPr>
        <p:txBody>
          <a:bodyPr anchor="b"/>
          <a:lstStyle>
            <a:lvl1pPr>
              <a:defRPr sz="6000">
                <a:latin typeface="Impact" panose="020B080603090205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BE787-ADF1-3D4F-8A5A-5EF00C864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808AB-65E6-DC47-BAD7-1169DDE8C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6BE2-9806-2D4F-A05C-FB3D1457E7D0}" type="datetimeFigureOut">
              <a:rPr lang="cs-CZ" smtClean="0"/>
              <a:t>18.04.2019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5EC0B-8139-5742-B44C-F140232E4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3C151-39AA-604C-AD04-F255BDB82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0629-6451-AA40-9DCF-B91E2ADB0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022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3E4C7-38A9-A949-9F5E-81F785AFD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Impact" panose="020B080603090205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B553F-F94E-7C41-B565-B34BD77F06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7A1B9-D77A-D34F-8B37-8E04B7CDE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380F3D-FE05-004A-B3B2-EC2224F63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6BE2-9806-2D4F-A05C-FB3D1457E7D0}" type="datetimeFigureOut">
              <a:rPr lang="cs-CZ" smtClean="0"/>
              <a:t>18.04.2019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CF385-5AFB-D743-9323-7B78418D3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A5101E-4A57-6A43-AFB6-F5C3ED3C8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0629-6451-AA40-9DCF-B91E2ADB0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92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31828-651D-7747-B4B3-05834A8B4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66776"/>
            <a:ext cx="10515600" cy="823912"/>
          </a:xfrm>
        </p:spPr>
        <p:txBody>
          <a:bodyPr/>
          <a:lstStyle>
            <a:lvl1pPr>
              <a:defRPr>
                <a:latin typeface="Impact" panose="020B080603090205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BCD54-4678-2141-98D4-649A9EB6A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98730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3C8540-A78F-FD4C-BCBA-255E50DAB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03187"/>
            <a:ext cx="5157787" cy="3349625"/>
          </a:xfrm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A13A45-6134-1147-9C27-F639A572AE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98730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4B004E-97D7-7341-8E62-F698399BB8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03187"/>
            <a:ext cx="5183188" cy="3349625"/>
          </a:xfrm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1F2CD7-2743-CD4F-B222-2BB515B77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6BE2-9806-2D4F-A05C-FB3D1457E7D0}" type="datetimeFigureOut">
              <a:rPr lang="cs-CZ" smtClean="0"/>
              <a:t>18.04.2019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F17310-FE73-0148-98D6-2EA1BFC1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08E8BF-6CF8-9A44-97F1-26BB56E1E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0629-6451-AA40-9DCF-B91E2ADB0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730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48F20-0A9C-DC49-976F-66547EEEE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Impact" panose="020B080603090205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D7167A-ED47-BC4A-8D6E-7977133D0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6BE2-9806-2D4F-A05C-FB3D1457E7D0}" type="datetimeFigureOut">
              <a:rPr lang="cs-CZ" smtClean="0"/>
              <a:t>18.04.2019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8D0F12-1E30-3A4B-AB8C-FCECB32D2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B7624-8871-B34C-842D-E6AF53F29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0629-6451-AA40-9DCF-B91E2ADB0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861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7C48CF-350C-E243-B0F3-B3FD89FD7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6BE2-9806-2D4F-A05C-FB3D1457E7D0}" type="datetimeFigureOut">
              <a:rPr lang="cs-CZ" smtClean="0"/>
              <a:t>18.04.2019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C0378B-EF05-7946-8A64-537E03ADA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F1B50-B3FC-774D-B0C7-12CD8A630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0629-6451-AA40-9DCF-B91E2ADB0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8235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F9F00-5A30-6844-9997-D9672342F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Impact" panose="020B080603090205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1A15D-E9BC-0E47-9FC8-6131B339F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82B343-C605-FC4E-AE5B-CECBDA158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FC055-5DD0-A34D-A9D7-85B13A59F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6BE2-9806-2D4F-A05C-FB3D1457E7D0}" type="datetimeFigureOut">
              <a:rPr lang="cs-CZ" smtClean="0"/>
              <a:t>18.04.2019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61F3D-2EC4-6541-81A8-6F3CA3CAD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F28C3-2DFB-CC44-977B-C564A120A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0629-6451-AA40-9DCF-B91E2ADB0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024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C63CA-E5E8-BB4F-B6E1-7546EC0B0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Impact" panose="020B080603090205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E650A3-FA81-AE40-9454-A0B2BAABA2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74AA4-3F47-CB42-84F9-BE3841AF9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8D1D56-3490-6642-9143-259AE98FC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6BE2-9806-2D4F-A05C-FB3D1457E7D0}" type="datetimeFigureOut">
              <a:rPr lang="cs-CZ" smtClean="0"/>
              <a:t>18.04.2019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D379A2-445A-B240-809F-37303736D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CB404-3DA6-7945-8553-63FBDC498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0629-6451-AA40-9DCF-B91E2ADB0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955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E2F123-356A-2646-9BEB-B1604480A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1557"/>
            <a:ext cx="10515600" cy="769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7F73B-73E5-1B42-A9AC-5DACD7E85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7E9B2-58C7-FA45-A31A-60B4DCC508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36BE2-9806-2D4F-A05C-FB3D1457E7D0}" type="datetimeFigureOut">
              <a:rPr lang="cs-CZ" smtClean="0"/>
              <a:t>18.04.2019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6ACF7-CCA0-0B4F-8DE8-30E2847CAD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5626A-32FC-FF48-A25F-48CFBD4258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A0629-6451-AA40-9DCF-B91E2ADB054B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008F7E-B3E3-714A-97C4-1DF6F1C9273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509000" y="-3032"/>
            <a:ext cx="3683000" cy="1079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969D2B-FD8E-F046-BA13-78589C1D009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73364" y="331266"/>
            <a:ext cx="2101272" cy="41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7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24AD60-507E-F043-A055-BDB30AED1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176"/>
            <a:ext cx="12188346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C464FE-6DAF-A449-998F-43CFF2CAD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200" y="4394200"/>
            <a:ext cx="4927600" cy="2463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C073A7-0E2F-C540-A73A-6500932E7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64" y="331266"/>
            <a:ext cx="2102400" cy="411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0A962E-135E-764E-B647-F88A9DCFB9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5600" y="-4176"/>
            <a:ext cx="4136400" cy="10805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F43657-D4E5-D944-8380-A66E5D9EBF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59429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STREETWORK 2019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08059B-150A-E442-B06F-EF4E2C34E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27829"/>
            <a:ext cx="9144000" cy="2129971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ZAHRANIČNÍ ZKUŠENOSTI A NOVINKY Z ČAS</a:t>
            </a:r>
          </a:p>
          <a:p>
            <a:r>
              <a:rPr lang="cs-CZ" sz="1600" dirty="0">
                <a:solidFill>
                  <a:schemeClr val="bg1"/>
                </a:solidFill>
              </a:rPr>
              <a:t>Dům Světla, Malého 282/3, 186 00 Praha 8 – Karlín</a:t>
            </a:r>
          </a:p>
          <a:p>
            <a:r>
              <a:rPr lang="cs-CZ" sz="1600" dirty="0">
                <a:solidFill>
                  <a:schemeClr val="bg1"/>
                </a:solidFill>
              </a:rPr>
              <a:t>25. 4. 2019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963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C62A7-2DB4-F241-94C2-EE536E526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proAct</a:t>
            </a:r>
            <a:endParaRPr lang="cs-C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8364E9-F8A7-1E4A-88C6-19BF89A3EA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14 – 21 let</a:t>
            </a:r>
          </a:p>
          <a:p>
            <a:r>
              <a:rPr lang="cs-CZ" dirty="0"/>
              <a:t>Aktivizace, demokracie</a:t>
            </a:r>
          </a:p>
          <a:p>
            <a:r>
              <a:rPr lang="cs-CZ" dirty="0"/>
              <a:t>Projekt, rada mládeže, rozpočet, prezentace, hlasování</a:t>
            </a:r>
          </a:p>
          <a:p>
            <a:r>
              <a:rPr lang="cs-CZ" dirty="0"/>
              <a:t>Např. pravidelné hiphop party, kreativní dílny pro mladé (hudba, video, fotografie…), školní ples, dobrodružný víkend pro studenty a pracovníky proti stresu…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2F64D69-EE3A-4F3E-903F-C4991E9C2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031" y="3994063"/>
            <a:ext cx="4805680" cy="215874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8BC3CCB-1D1C-49BD-A1B4-249EF8F0DC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7" t="484" r="38667" b="-484"/>
          <a:stretch/>
        </p:blipFill>
        <p:spPr>
          <a:xfrm>
            <a:off x="6397458" y="1042790"/>
            <a:ext cx="4409440" cy="17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94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C62A7-2DB4-F241-94C2-EE536E526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4-Raum (SOS </a:t>
            </a:r>
            <a:r>
              <a:rPr lang="cs-CZ" dirty="0" err="1"/>
              <a:t>Kinderdorf</a:t>
            </a:r>
            <a:r>
              <a:rPr lang="cs-CZ" dirty="0"/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8364E9-F8A7-1E4A-88C6-19BF89A3EA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Multidisciplinární týmy, NNO + OSPOD, systemický přístup</a:t>
            </a:r>
          </a:p>
          <a:p>
            <a:r>
              <a:rPr lang="cs-CZ" dirty="0"/>
              <a:t>Služby rodinám (podpora, prevence, respitní péče), terapeutické/krizové skupinové domy, pěstounská péče, skupinové domy pro osamocené nezletilé, psychoterapie, vzdělávání…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E6DD9DB-745D-43C9-8B3F-F0CBBA2D8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775" y="954882"/>
            <a:ext cx="23812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54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300B4-1A35-6A4A-8B7C-41F6098CD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</a:t>
            </a:r>
          </a:p>
        </p:txBody>
      </p:sp>
    </p:spTree>
    <p:extLst>
      <p:ext uri="{BB962C8B-B14F-4D97-AF65-F5344CB8AC3E}">
        <p14:creationId xmlns:p14="http://schemas.microsoft.com/office/powerpoint/2010/main" val="2818202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C62A7-2DB4-F241-94C2-EE536E526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tag.werk</a:t>
            </a:r>
            <a:r>
              <a:rPr lang="cs-CZ" dirty="0"/>
              <a:t> (</a:t>
            </a:r>
            <a:r>
              <a:rPr lang="cs-CZ" dirty="0" err="1"/>
              <a:t>Caritas</a:t>
            </a:r>
            <a:r>
              <a:rPr lang="cs-CZ" dirty="0"/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8364E9-F8A7-1E4A-88C6-19BF89A3EA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15 – 25 let</a:t>
            </a:r>
          </a:p>
          <a:p>
            <a:r>
              <a:rPr lang="cs-CZ" dirty="0"/>
              <a:t>Nově příchozí, kteří nestudují, nepracují</a:t>
            </a:r>
          </a:p>
          <a:p>
            <a:r>
              <a:rPr lang="cs-CZ" dirty="0"/>
              <a:t>Jazyk, pracovní návyky, finance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C5F61C5-952E-441B-AC7B-823FC6A0EE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316" y="1109980"/>
            <a:ext cx="3092027" cy="231902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5F6B85B-8079-4F74-B85F-63ED8C1BC5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494" y="3929379"/>
            <a:ext cx="3092027" cy="231902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7512873-7FE0-4079-A8A9-F382B876AB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491" y="3929379"/>
            <a:ext cx="3092027" cy="231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43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C62A7-2DB4-F241-94C2-EE536E526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In:tra</a:t>
            </a:r>
            <a:r>
              <a:rPr lang="cs-CZ" dirty="0"/>
              <a:t> (</a:t>
            </a:r>
            <a:r>
              <a:rPr lang="cs-CZ" dirty="0" err="1"/>
              <a:t>Mafalda</a:t>
            </a:r>
            <a:r>
              <a:rPr lang="cs-CZ" dirty="0"/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8364E9-F8A7-1E4A-88C6-19BF89A3EA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Dívky 15 – 24 let</a:t>
            </a:r>
          </a:p>
          <a:p>
            <a:r>
              <a:rPr lang="cs-CZ" dirty="0"/>
              <a:t>Podobné zaměření jako </a:t>
            </a:r>
            <a:r>
              <a:rPr lang="cs-CZ" dirty="0" err="1"/>
              <a:t>tag.werk</a:t>
            </a:r>
            <a:r>
              <a:rPr lang="cs-CZ" dirty="0"/>
              <a:t>, ale více individuální práce</a:t>
            </a:r>
          </a:p>
          <a:p>
            <a:r>
              <a:rPr lang="cs-CZ" dirty="0"/>
              <a:t>Jazyk, pracovní návyky, finance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6CE1657-9D5A-41DF-B1EE-858439A66A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309" y="866776"/>
            <a:ext cx="3021187" cy="226589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D8CB0E6-57F4-44E6-8D86-937881DC50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306" y="3886920"/>
            <a:ext cx="3021189" cy="226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C62A7-2DB4-F241-94C2-EE536E526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FAB (</a:t>
            </a:r>
            <a:r>
              <a:rPr lang="cs-CZ" dirty="0" err="1"/>
              <a:t>Produktionsschule</a:t>
            </a:r>
            <a:r>
              <a:rPr lang="cs-CZ" dirty="0"/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8364E9-F8A7-1E4A-88C6-19BF89A3EA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15 – 25 let, nepracují, nestudují</a:t>
            </a:r>
          </a:p>
          <a:p>
            <a:r>
              <a:rPr lang="cs-CZ" dirty="0"/>
              <a:t>Pracovní návyky, jazyk, finance</a:t>
            </a:r>
          </a:p>
          <a:p>
            <a:r>
              <a:rPr lang="cs-CZ" dirty="0"/>
              <a:t>Kuchyně, dřevo, kov, kreativní dílna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7F9F6D0-6DE7-4468-934B-17BC904125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891" y="1011227"/>
            <a:ext cx="3223697" cy="241777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6DE2D6D-593D-4E12-9C02-018D4C6449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890" y="4046473"/>
            <a:ext cx="3223698" cy="241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60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C62A7-2DB4-F241-94C2-EE536E526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NEUSTART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8364E9-F8A7-1E4A-88C6-19BF89A3EA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Probační a mediační služba</a:t>
            </a:r>
          </a:p>
          <a:p>
            <a:r>
              <a:rPr lang="cs-CZ" dirty="0"/>
              <a:t>Rodinné konference pachatelů 14 – 21 let, ve vazbě</a:t>
            </a:r>
          </a:p>
          <a:p>
            <a:r>
              <a:rPr lang="cs-CZ" dirty="0"/>
              <a:t>Výsledkem plán podpory na období po propuštění z vazby do konání soudu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55F8D4E-22A5-4FE0-A00D-21D3AFC22D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011" y="1832586"/>
            <a:ext cx="3697232" cy="162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98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300B4-1A35-6A4A-8B7C-41F6098CD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Osoby bez přístřeší</a:t>
            </a:r>
          </a:p>
        </p:txBody>
      </p:sp>
    </p:spTree>
    <p:extLst>
      <p:ext uri="{BB962C8B-B14F-4D97-AF65-F5344CB8AC3E}">
        <p14:creationId xmlns:p14="http://schemas.microsoft.com/office/powerpoint/2010/main" val="1025539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C62A7-2DB4-F241-94C2-EE536E526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643" y="866776"/>
            <a:ext cx="10515600" cy="823912"/>
          </a:xfrm>
        </p:spPr>
        <p:txBody>
          <a:bodyPr/>
          <a:lstStyle/>
          <a:p>
            <a:r>
              <a:rPr lang="cs-CZ" dirty="0"/>
              <a:t>Mobile </a:t>
            </a:r>
            <a:r>
              <a:rPr lang="cs-CZ" dirty="0" err="1"/>
              <a:t>Sozialarbeit</a:t>
            </a:r>
            <a:r>
              <a:rPr lang="cs-CZ" dirty="0"/>
              <a:t> - </a:t>
            </a:r>
            <a:r>
              <a:rPr lang="cs-CZ" dirty="0" err="1"/>
              <a:t>Streetwork</a:t>
            </a:r>
            <a:endParaRPr lang="cs-C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8364E9-F8A7-1E4A-88C6-19BF89A3EA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Dvojjazyčná brožura s piktogramy, mapou a kontakty všech poskytovatelů služeb osobám bez přístřeší</a:t>
            </a:r>
          </a:p>
          <a:p>
            <a:r>
              <a:rPr lang="cs-CZ" dirty="0"/>
              <a:t>Spací pytle, notebook v terénu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Schlupfhaus</a:t>
            </a:r>
            <a:r>
              <a:rPr lang="cs-CZ" dirty="0"/>
              <a:t> – nocleh pro mladé 14 – 21 let </a:t>
            </a:r>
          </a:p>
        </p:txBody>
      </p:sp>
    </p:spTree>
    <p:extLst>
      <p:ext uri="{BB962C8B-B14F-4D97-AF65-F5344CB8AC3E}">
        <p14:creationId xmlns:p14="http://schemas.microsoft.com/office/powerpoint/2010/main" val="2897652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C62A7-2DB4-F241-94C2-EE536E526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643" y="866776"/>
            <a:ext cx="10515600" cy="823912"/>
          </a:xfrm>
        </p:spPr>
        <p:txBody>
          <a:bodyPr/>
          <a:lstStyle/>
          <a:p>
            <a:r>
              <a:rPr lang="cs-CZ" dirty="0" err="1"/>
              <a:t>Vinzidorf</a:t>
            </a:r>
            <a:r>
              <a:rPr lang="cs-CZ" dirty="0"/>
              <a:t> (</a:t>
            </a:r>
            <a:r>
              <a:rPr lang="cs-CZ" dirty="0" err="1"/>
              <a:t>Vinzenzgemeinschaft</a:t>
            </a:r>
            <a:r>
              <a:rPr lang="cs-CZ" dirty="0"/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8364E9-F8A7-1E4A-88C6-19BF89A3EA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Bydlení pro osoby se závislostí na alkoholu</a:t>
            </a:r>
          </a:p>
          <a:p>
            <a:r>
              <a:rPr lang="cs-CZ" dirty="0"/>
              <a:t>Jednoduchá pravidla</a:t>
            </a:r>
          </a:p>
          <a:p>
            <a:r>
              <a:rPr lang="cs-CZ" dirty="0"/>
              <a:t>Obytné kontejnery</a:t>
            </a:r>
          </a:p>
        </p:txBody>
      </p:sp>
    </p:spTree>
    <p:extLst>
      <p:ext uri="{BB962C8B-B14F-4D97-AF65-F5344CB8AC3E}">
        <p14:creationId xmlns:p14="http://schemas.microsoft.com/office/powerpoint/2010/main" val="406546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E813B-76E5-074E-8526-9FBD994620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Graz</a:t>
            </a:r>
            <a:br>
              <a:rPr lang="cs-CZ" dirty="0"/>
            </a:br>
            <a:r>
              <a:rPr lang="cs-CZ" dirty="0"/>
              <a:t>25. – 29. 6. 2018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771344-6EB2-7644-ADEF-8524EF0CCE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Andrea </a:t>
            </a:r>
            <a:r>
              <a:rPr lang="cs-CZ" dirty="0" err="1"/>
              <a:t>Kelnerová</a:t>
            </a:r>
            <a:endParaRPr lang="cs-CZ" dirty="0"/>
          </a:p>
          <a:p>
            <a:endParaRPr lang="cs-CZ" dirty="0"/>
          </a:p>
          <a:p>
            <a:r>
              <a:rPr lang="cs-CZ" dirty="0"/>
              <a:t>Klub Atom pro děti a mládež Plzeň</a:t>
            </a:r>
          </a:p>
          <a:p>
            <a:r>
              <a:rPr lang="cs-CZ" dirty="0"/>
              <a:t>Diakonie ČCE – středisko Západní Čechy</a:t>
            </a:r>
          </a:p>
        </p:txBody>
      </p:sp>
    </p:spTree>
    <p:extLst>
      <p:ext uri="{BB962C8B-B14F-4D97-AF65-F5344CB8AC3E}">
        <p14:creationId xmlns:p14="http://schemas.microsoft.com/office/powerpoint/2010/main" val="962703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300B4-1A35-6A4A-8B7C-41F6098CD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836941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09422-2440-6A4C-BE77-881E2DA48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stáže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0B73F-946E-E744-8792-67811CE2F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NZDM</a:t>
            </a:r>
          </a:p>
          <a:p>
            <a:r>
              <a:rPr lang="cs-CZ" dirty="0"/>
              <a:t>Nízkoprahové služby pro osoby bez přístřeší</a:t>
            </a:r>
          </a:p>
          <a:p>
            <a:r>
              <a:rPr lang="cs-CZ" dirty="0"/>
              <a:t>Nízkoprahové služby pro osoby závislé na návykových látkách</a:t>
            </a:r>
          </a:p>
          <a:p>
            <a:r>
              <a:rPr lang="cs-CZ" dirty="0"/>
              <a:t>Sociální odbor města – děti a mládež</a:t>
            </a:r>
          </a:p>
          <a:p>
            <a:r>
              <a:rPr lang="cs-CZ" dirty="0"/>
              <a:t>Sociální podniky, podporované zaměstnávání</a:t>
            </a:r>
          </a:p>
          <a:p>
            <a:r>
              <a:rPr lang="cs-CZ" dirty="0"/>
              <a:t>Pěstounská péče, ZDVOP, sanace rodiny</a:t>
            </a:r>
          </a:p>
          <a:p>
            <a:r>
              <a:rPr lang="cs-CZ" dirty="0"/>
              <a:t>Probační a mediační služba</a:t>
            </a:r>
          </a:p>
        </p:txBody>
      </p:sp>
    </p:spTree>
    <p:extLst>
      <p:ext uri="{BB962C8B-B14F-4D97-AF65-F5344CB8AC3E}">
        <p14:creationId xmlns:p14="http://schemas.microsoft.com/office/powerpoint/2010/main" val="3511966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300B4-1A35-6A4A-8B7C-41F6098CD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Děti a mládež</a:t>
            </a:r>
          </a:p>
        </p:txBody>
      </p:sp>
    </p:spTree>
    <p:extLst>
      <p:ext uri="{BB962C8B-B14F-4D97-AF65-F5344CB8AC3E}">
        <p14:creationId xmlns:p14="http://schemas.microsoft.com/office/powerpoint/2010/main" val="4012272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73296-0A97-FB4F-B02F-585C3FA88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Club Echo (</a:t>
            </a:r>
            <a:r>
              <a:rPr lang="cs-CZ" dirty="0" err="1"/>
              <a:t>Jukus</a:t>
            </a:r>
            <a:r>
              <a:rPr lang="cs-CZ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4ACAC-549F-D347-8436-34EFC5099F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11 – 18 let</a:t>
            </a:r>
          </a:p>
          <a:p>
            <a:r>
              <a:rPr lang="cs-CZ" dirty="0"/>
              <a:t>Moderní interiér</a:t>
            </a:r>
          </a:p>
          <a:p>
            <a:r>
              <a:rPr lang="cs-CZ" dirty="0"/>
              <a:t>Dívčí pokoj</a:t>
            </a:r>
          </a:p>
          <a:p>
            <a:r>
              <a:rPr lang="cs-CZ" dirty="0" err="1"/>
              <a:t>Repair</a:t>
            </a:r>
            <a:r>
              <a:rPr lang="cs-CZ" dirty="0"/>
              <a:t> Café (komunita + propagace)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DECF9C4-37F9-4211-BF70-5F97E116E7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368" y="1006224"/>
            <a:ext cx="2987038" cy="224027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3EB14A0-E882-4926-8C86-DF0FE9ED55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73" y="4214709"/>
            <a:ext cx="2987039" cy="224027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F0EAB11-7CA5-4A1E-AFE1-2F5C4D8E14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628" y="4214709"/>
            <a:ext cx="2987039" cy="224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01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73296-0A97-FB4F-B02F-585C3FA88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Funtastic</a:t>
            </a:r>
            <a:r>
              <a:rPr lang="cs-CZ" dirty="0"/>
              <a:t> (</a:t>
            </a:r>
            <a:r>
              <a:rPr lang="cs-CZ" dirty="0" err="1"/>
              <a:t>Jugend</a:t>
            </a:r>
            <a:r>
              <a:rPr lang="cs-CZ" dirty="0"/>
              <a:t> </a:t>
            </a:r>
            <a:r>
              <a:rPr lang="cs-CZ" dirty="0" err="1"/>
              <a:t>am</a:t>
            </a:r>
            <a:r>
              <a:rPr lang="cs-CZ" dirty="0"/>
              <a:t> </a:t>
            </a:r>
            <a:r>
              <a:rPr lang="cs-CZ" dirty="0" err="1"/>
              <a:t>Werk</a:t>
            </a:r>
            <a:r>
              <a:rPr lang="cs-CZ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4ACAC-549F-D347-8436-34EFC5099F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12 – 25 let</a:t>
            </a:r>
          </a:p>
          <a:p>
            <a:r>
              <a:rPr lang="cs-CZ" dirty="0"/>
              <a:t>Út – So 15:00 – 20:00</a:t>
            </a:r>
          </a:p>
          <a:p>
            <a:r>
              <a:rPr lang="cs-CZ" dirty="0"/>
              <a:t>Zkušebna, pokoj pro matky </a:t>
            </a:r>
          </a:p>
          <a:p>
            <a:pPr marL="0" indent="0">
              <a:buNone/>
            </a:pPr>
            <a:r>
              <a:rPr lang="cs-CZ" dirty="0"/>
              <a:t>  s dětmi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32094E6-36E4-4726-9553-336586874F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073" y="4121678"/>
            <a:ext cx="3090334" cy="231775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0532164-6A4F-447C-A495-50F0D95489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121678"/>
            <a:ext cx="3090334" cy="231775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EA06DD4-D321-4DE9-A72F-6BE1F4D04E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073" y="1111249"/>
            <a:ext cx="3090334" cy="231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85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C62A7-2DB4-F241-94C2-EE536E526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Zajímavosti z klubů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8364E9-F8A7-1E4A-88C6-19BF89A3EA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Prodej občerstvení</a:t>
            </a:r>
          </a:p>
          <a:p>
            <a:r>
              <a:rPr lang="cs-CZ" dirty="0"/>
              <a:t>Tvorba programu klienty</a:t>
            </a:r>
          </a:p>
          <a:p>
            <a:r>
              <a:rPr lang="cs-CZ" dirty="0"/>
              <a:t>Nízká administrativa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DDC92E7-1051-4B2B-9BBC-FD21AB7FBE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037" y="1091746"/>
            <a:ext cx="3080512" cy="2310384"/>
          </a:xfrm>
          <a:prstGeom prst="rect">
            <a:avLst/>
          </a:prstGeom>
        </p:spPr>
      </p:pic>
      <p:pic>
        <p:nvPicPr>
          <p:cNvPr id="8" name="Zástupný symbol pro obsah 4">
            <a:extLst>
              <a:ext uri="{FF2B5EF4-FFF2-40B4-BE49-F238E27FC236}">
                <a16:creationId xmlns:a16="http://schemas.microsoft.com/office/drawing/2014/main" id="{AAEE7109-B38D-4416-948E-E939DAEC60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036" y="3949711"/>
            <a:ext cx="3080513" cy="231038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29EB562-5B5C-4A33-95D5-640BA60984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626" y="3912292"/>
            <a:ext cx="1760853" cy="234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90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300B4-1A35-6A4A-8B7C-41F6098CD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Projekty</a:t>
            </a:r>
          </a:p>
        </p:txBody>
      </p:sp>
    </p:spTree>
    <p:extLst>
      <p:ext uri="{BB962C8B-B14F-4D97-AF65-F5344CB8AC3E}">
        <p14:creationId xmlns:p14="http://schemas.microsoft.com/office/powerpoint/2010/main" val="1619428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C62A7-2DB4-F241-94C2-EE536E526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Points4Action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8364E9-F8A7-1E4A-88C6-19BF89A3EA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13 – 19 let</a:t>
            </a:r>
          </a:p>
          <a:p>
            <a:r>
              <a:rPr lang="cs-CZ" dirty="0"/>
              <a:t>Dobrovolnictví se seniory = body = výhody</a:t>
            </a:r>
          </a:p>
          <a:p>
            <a:r>
              <a:rPr lang="cs-CZ" dirty="0"/>
              <a:t>Město + NNO + komerční sektor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51BB626-F483-4A9F-89C6-22FCC66267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876" y="3842428"/>
            <a:ext cx="3080512" cy="231038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1725011-B630-4E34-9351-6A1A8FC5A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871" y="1278732"/>
            <a:ext cx="1988312" cy="198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520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eetwork" id="{084EE15A-1A40-B345-8A6D-E12C9DEA4419}" vid="{80990F90-EFA8-224B-A5B2-AA047D9485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streetwork</Template>
  <TotalTime>144</TotalTime>
  <Words>406</Words>
  <Application>Microsoft Office PowerPoint</Application>
  <PresentationFormat>Širokoúhlá obrazovka</PresentationFormat>
  <Paragraphs>73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Impact</vt:lpstr>
      <vt:lpstr>Motiv Office</vt:lpstr>
      <vt:lpstr>STREETWORK 2019</vt:lpstr>
      <vt:lpstr>Graz 25. – 29. 6. 2018</vt:lpstr>
      <vt:lpstr>Obsah stáže</vt:lpstr>
      <vt:lpstr>Děti a mládež</vt:lpstr>
      <vt:lpstr>Club Echo (Jukus)</vt:lpstr>
      <vt:lpstr>Funtastic (Jugend am Werk)</vt:lpstr>
      <vt:lpstr>Zajímavosti z klubů</vt:lpstr>
      <vt:lpstr>Projekty</vt:lpstr>
      <vt:lpstr>Points4Action</vt:lpstr>
      <vt:lpstr>proAct</vt:lpstr>
      <vt:lpstr>4-Raum (SOS Kinderdorf)</vt:lpstr>
      <vt:lpstr>Práce</vt:lpstr>
      <vt:lpstr>tag.werk (Caritas)</vt:lpstr>
      <vt:lpstr>In:tra (Mafalda)</vt:lpstr>
      <vt:lpstr>FAB (Produktionsschule)</vt:lpstr>
      <vt:lpstr>NEUSTART</vt:lpstr>
      <vt:lpstr>Osoby bez přístřeší</vt:lpstr>
      <vt:lpstr>Mobile Sozialarbeit - Streetwork</vt:lpstr>
      <vt:lpstr>Vinzidorf (Vinzenzgemeinschaft)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STREETWORK 2019</dc:title>
  <dc:creator>bileoko@gmail.com</dc:creator>
  <cp:lastModifiedBy>bileoko@gmail.com</cp:lastModifiedBy>
  <cp:revision>18</cp:revision>
  <dcterms:created xsi:type="dcterms:W3CDTF">2019-04-18T20:39:51Z</dcterms:created>
  <dcterms:modified xsi:type="dcterms:W3CDTF">2019-04-18T23:03:53Z</dcterms:modified>
</cp:coreProperties>
</file>